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25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3298" autoAdjust="0"/>
  </p:normalViewPr>
  <p:slideViewPr>
    <p:cSldViewPr snapToGrid="0">
      <p:cViewPr varScale="1">
        <p:scale>
          <a:sx n="102" d="100"/>
          <a:sy n="102" d="100"/>
        </p:scale>
        <p:origin x="24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F5AC9-89EE-430E-860D-324830181BF3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043A4-023B-455C-A0DF-77B684EEAB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5807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Prosimy o zmianę obrazu anonimowego uczestnika na własne zdjęcie. Obraz jest umiejscowiony na spodzie (pod tłem). Żeby go zamienić, można tymczasowo przesunąć tło na spód (prawym przyciskiem myszy </a:t>
            </a:r>
            <a:r>
              <a:rPr lang="pl-PL" b="0" i="0" dirty="0">
                <a:solidFill>
                  <a:srgbClr val="1F1F1F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 Przesuń na spód). Po wstawieniu własnego zdjęcia (i usunięciu obrazu domyślnego), prosimy o przesunięcie go w ten sam sposób na spód. Na końcu prosimy o zapisanie slajdu jako obraz (Plik  Zapisz jako  format .</a:t>
            </a:r>
            <a:r>
              <a:rPr lang="pl-PL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png</a:t>
            </a:r>
            <a:r>
              <a:rPr lang="pl-PL" b="0" i="0" dirty="0">
                <a:solidFill>
                  <a:srgbClr val="1F1F1F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 lub .</a:t>
            </a:r>
            <a:r>
              <a:rPr lang="pl-PL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jpeg</a:t>
            </a:r>
            <a:r>
              <a:rPr lang="pl-PL" b="0" i="0" dirty="0">
                <a:solidFill>
                  <a:srgbClr val="1F1F1F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)</a:t>
            </a:r>
            <a:endParaRPr lang="en-US" b="0" i="0" dirty="0">
              <a:solidFill>
                <a:srgbClr val="1F1F1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043A4-023B-455C-A0DF-77B684EEABFD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6894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E43-8DE6-451B-B9EF-50270C78A743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492-8BE2-4721-8754-45BFAF29B3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7272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E43-8DE6-451B-B9EF-50270C78A743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492-8BE2-4721-8754-45BFAF29B3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8158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50544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E43-8DE6-451B-B9EF-50270C78A743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492-8BE2-4721-8754-45BFAF29B3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4227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E43-8DE6-451B-B9EF-50270C78A743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492-8BE2-4721-8754-45BFAF29B3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8388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E43-8DE6-451B-B9EF-50270C78A743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492-8BE2-4721-8754-45BFAF29B3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913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25625"/>
            <a:ext cx="291465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25625"/>
            <a:ext cx="291465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E43-8DE6-451B-B9EF-50270C78A743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492-8BE2-4721-8754-45BFAF29B3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7886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505075"/>
            <a:ext cx="2901255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81163"/>
            <a:ext cx="291554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505075"/>
            <a:ext cx="2915543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E43-8DE6-451B-B9EF-50270C78A743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492-8BE2-4721-8754-45BFAF29B3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639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E43-8DE6-451B-B9EF-50270C78A743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492-8BE2-4721-8754-45BFAF29B3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9319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E43-8DE6-451B-B9EF-50270C78A743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492-8BE2-4721-8754-45BFAF29B3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7090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87427"/>
            <a:ext cx="347186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E43-8DE6-451B-B9EF-50270C78A743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492-8BE2-4721-8754-45BFAF29B3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6403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87427"/>
            <a:ext cx="347186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E43-8DE6-451B-B9EF-50270C78A743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492-8BE2-4721-8754-45BFAF29B3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223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F34E43-8DE6-451B-B9EF-50270C78A743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4ED492-8BE2-4721-8754-45BFAF29B3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4408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Obraz zawierający krąg, design&#10;&#10;Opis wygenerowany automatycznie">
            <a:extLst>
              <a:ext uri="{FF2B5EF4-FFF2-40B4-BE49-F238E27FC236}">
                <a16:creationId xmlns:a16="http://schemas.microsoft.com/office/drawing/2014/main" id="{AD8D13CD-FEAF-480D-EE0C-D8960CD065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691" y="2397210"/>
            <a:ext cx="3204519" cy="3204519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F8C95893-9C95-70E5-65CD-0C111A4444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13" name="pole tekstowe 12">
            <a:extLst>
              <a:ext uri="{FF2B5EF4-FFF2-40B4-BE49-F238E27FC236}">
                <a16:creationId xmlns:a16="http://schemas.microsoft.com/office/drawing/2014/main" id="{E6D3C721-E770-0FA6-EFC1-40EF7D5E39CE}"/>
              </a:ext>
            </a:extLst>
          </p:cNvPr>
          <p:cNvSpPr txBox="1"/>
          <p:nvPr/>
        </p:nvSpPr>
        <p:spPr>
          <a:xfrm>
            <a:off x="3842953" y="3270422"/>
            <a:ext cx="22983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Imię</a:t>
            </a:r>
          </a:p>
          <a:p>
            <a:r>
              <a:rPr lang="pl-PL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Nazwisko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DB864F3F-7E25-DF4B-8A6A-FA17DD71C713}"/>
              </a:ext>
            </a:extLst>
          </p:cNvPr>
          <p:cNvSpPr txBox="1"/>
          <p:nvPr/>
        </p:nvSpPr>
        <p:spPr>
          <a:xfrm>
            <a:off x="3873845" y="4421777"/>
            <a:ext cx="2298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solidFill>
                  <a:schemeClr val="bg1"/>
                </a:solidFill>
                <a:latin typeface="Arial Narrow" panose="020B0606020202030204" pitchFamily="34" charset="0"/>
              </a:rPr>
              <a:t>STANOWISKO, INSTYTUCJA</a:t>
            </a:r>
          </a:p>
        </p:txBody>
      </p:sp>
    </p:spTree>
    <p:extLst>
      <p:ext uri="{BB962C8B-B14F-4D97-AF65-F5344CB8AC3E}">
        <p14:creationId xmlns:p14="http://schemas.microsoft.com/office/powerpoint/2010/main" val="66749473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yw pakietu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3793EBC34CD944AB400F3DEDEE4403E" ma:contentTypeVersion="15" ma:contentTypeDescription="Utwórz nowy dokument." ma:contentTypeScope="" ma:versionID="cc3553b585bf57e9935e1a19fd7bb2d2">
  <xsd:schema xmlns:xsd="http://www.w3.org/2001/XMLSchema" xmlns:xs="http://www.w3.org/2001/XMLSchema" xmlns:p="http://schemas.microsoft.com/office/2006/metadata/properties" xmlns:ns2="43a26f86-01bc-45c9-b7ce-99fca4dfe31a" xmlns:ns3="c53bed90-4e5e-4375-a313-34a6f90ec114" targetNamespace="http://schemas.microsoft.com/office/2006/metadata/properties" ma:root="true" ma:fieldsID="ee5c5186d978303ce68cbfda5f94539b" ns2:_="" ns3:_="">
    <xsd:import namespace="43a26f86-01bc-45c9-b7ce-99fca4dfe31a"/>
    <xsd:import namespace="c53bed90-4e5e-4375-a313-34a6f90ec11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a26f86-01bc-45c9-b7ce-99fca4dfe3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Tagi obrazów" ma:readOnly="false" ma:fieldId="{5cf76f15-5ced-4ddc-b409-7134ff3c332f}" ma:taxonomyMulti="true" ma:sspId="75f002f5-16b0-43fa-a751-87548f3db5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3bed90-4e5e-4375-a313-34a6f90ec114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cf695230-dfda-481c-b50a-119a7318f85a}" ma:internalName="TaxCatchAll" ma:showField="CatchAllData" ma:web="c53bed90-4e5e-4375-a313-34a6f90ec11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53bed90-4e5e-4375-a313-34a6f90ec114" xsi:nil="true"/>
    <lcf76f155ced4ddcb4097134ff3c332f xmlns="43a26f86-01bc-45c9-b7ce-99fca4dfe31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9D7B1B9-0019-4D1C-8EFE-C3E0C51B5B72}"/>
</file>

<file path=customXml/itemProps2.xml><?xml version="1.0" encoding="utf-8"?>
<ds:datastoreItem xmlns:ds="http://schemas.openxmlformats.org/officeDocument/2006/customXml" ds:itemID="{4FC4B2C4-D08B-4578-90ED-EF4733E1719C}"/>
</file>

<file path=customXml/itemProps3.xml><?xml version="1.0" encoding="utf-8"?>
<ds:datastoreItem xmlns:ds="http://schemas.openxmlformats.org/officeDocument/2006/customXml" ds:itemID="{F286A149-099C-4250-ACBB-661D5219455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86</Words>
  <Application>Microsoft Office PowerPoint</Application>
  <PresentationFormat>Niestandardowy</PresentationFormat>
  <Paragraphs>5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Arial Narrow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Katarzyna Kapcia</dc:creator>
  <cp:lastModifiedBy>Katarzyna Kapcia</cp:lastModifiedBy>
  <cp:revision>4</cp:revision>
  <dcterms:created xsi:type="dcterms:W3CDTF">2024-12-16T18:09:41Z</dcterms:created>
  <dcterms:modified xsi:type="dcterms:W3CDTF">2024-12-16T19:37:41Z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0x010100A3793EBC34CD944AB400F3DEDEE4403E</vt:lpwstr>
  </property>
</Properties>
</file>