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5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298" autoAdjust="0"/>
  </p:normalViewPr>
  <p:slideViewPr>
    <p:cSldViewPr snapToGrid="0">
      <p:cViewPr varScale="1">
        <p:scale>
          <a:sx n="102" d="100"/>
          <a:sy n="102" d="100"/>
        </p:scale>
        <p:origin x="24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F5AC9-89EE-430E-860D-324830181BF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43A4-023B-455C-A0DF-77B684EEAB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580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Please change the anonymous participant's picture to your own picture. The picture is placed at the bottom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l-PL" dirty="0"/>
              <a:t>(</a:t>
            </a:r>
            <a:r>
              <a:rPr lang="pl-PL" dirty="0" err="1"/>
              <a:t>under</a:t>
            </a:r>
            <a:r>
              <a:rPr lang="pl-PL" dirty="0"/>
              <a:t> the </a:t>
            </a:r>
            <a:r>
              <a:rPr lang="pl-PL" dirty="0" err="1"/>
              <a:t>background</a:t>
            </a:r>
            <a:r>
              <a:rPr lang="pl-PL" dirty="0"/>
              <a:t>)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. T</a:t>
            </a:r>
            <a:r>
              <a:rPr lang="en-US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o replace it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you can temporarily place the background 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with the right mouse </a:t>
            </a:r>
            <a:r>
              <a:rPr lang="en-US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buton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at the bottom. After changing the photo to your own, you must place it at the bottom again.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A</a:t>
            </a:r>
            <a:r>
              <a:rPr lang="en-US" dirty="0"/>
              <a:t>t the end please save the slide as an image (File --&gt; </a:t>
            </a:r>
            <a:r>
              <a:rPr lang="pl-PL" dirty="0"/>
              <a:t>S</a:t>
            </a:r>
            <a:r>
              <a:rPr lang="en-US" dirty="0" err="1"/>
              <a:t>ave</a:t>
            </a:r>
            <a:r>
              <a:rPr lang="en-US"/>
              <a:t> as </a:t>
            </a:r>
            <a:r>
              <a:rPr lang="pl-PL" dirty="0"/>
              <a:t>--</a:t>
            </a:r>
            <a:r>
              <a:rPr lang="en-US" dirty="0"/>
              <a:t>&gt; .</a:t>
            </a:r>
            <a:r>
              <a:rPr lang="en-US" dirty="0" err="1"/>
              <a:t>png</a:t>
            </a:r>
            <a:r>
              <a:rPr lang="en-US" dirty="0"/>
              <a:t> or .jpeg format)</a:t>
            </a:r>
            <a:endParaRPr lang="en-US" b="0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043A4-023B-455C-A0DF-77B684EEABF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689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727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815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22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38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1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8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639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931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09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40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2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40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 zawierający krąg, design&#10;&#10;Opis wygenerowany automatycznie">
            <a:extLst>
              <a:ext uri="{FF2B5EF4-FFF2-40B4-BE49-F238E27FC236}">
                <a16:creationId xmlns:a16="http://schemas.microsoft.com/office/drawing/2014/main" id="{AD8D13CD-FEAF-480D-EE0C-D8960CD065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91" y="2397210"/>
            <a:ext cx="3204519" cy="3204519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F8C95893-9C95-70E5-65CD-0C111A4444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6D3C721-E770-0FA6-EFC1-40EF7D5E39CE}"/>
              </a:ext>
            </a:extLst>
          </p:cNvPr>
          <p:cNvSpPr txBox="1"/>
          <p:nvPr/>
        </p:nvSpPr>
        <p:spPr>
          <a:xfrm>
            <a:off x="3842953" y="3270422"/>
            <a:ext cx="2298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First </a:t>
            </a:r>
            <a:r>
              <a:rPr lang="pl-PL" sz="24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Name</a:t>
            </a:r>
            <a:endParaRPr lang="pl-PL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pl-PL" sz="24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Surname</a:t>
            </a:r>
            <a:endParaRPr lang="pl-PL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B864F3F-7E25-DF4B-8A6A-FA17DD71C713}"/>
              </a:ext>
            </a:extLst>
          </p:cNvPr>
          <p:cNvSpPr txBox="1"/>
          <p:nvPr/>
        </p:nvSpPr>
        <p:spPr>
          <a:xfrm>
            <a:off x="3873845" y="4421777"/>
            <a:ext cx="2298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  <a:latin typeface="Arial Narrow" panose="020B0606020202030204" pitchFamily="34" charset="0"/>
              </a:rPr>
              <a:t>POSITION, INSTITUTION</a:t>
            </a:r>
          </a:p>
        </p:txBody>
      </p:sp>
    </p:spTree>
    <p:extLst>
      <p:ext uri="{BB962C8B-B14F-4D97-AF65-F5344CB8AC3E}">
        <p14:creationId xmlns:p14="http://schemas.microsoft.com/office/powerpoint/2010/main" val="66749473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793EBC34CD944AB400F3DEDEE4403E" ma:contentTypeVersion="15" ma:contentTypeDescription="Utwórz nowy dokument." ma:contentTypeScope="" ma:versionID="cc3553b585bf57e9935e1a19fd7bb2d2">
  <xsd:schema xmlns:xsd="http://www.w3.org/2001/XMLSchema" xmlns:xs="http://www.w3.org/2001/XMLSchema" xmlns:p="http://schemas.microsoft.com/office/2006/metadata/properties" xmlns:ns2="43a26f86-01bc-45c9-b7ce-99fca4dfe31a" xmlns:ns3="c53bed90-4e5e-4375-a313-34a6f90ec114" targetNamespace="http://schemas.microsoft.com/office/2006/metadata/properties" ma:root="true" ma:fieldsID="ee5c5186d978303ce68cbfda5f94539b" ns2:_="" ns3:_="">
    <xsd:import namespace="43a26f86-01bc-45c9-b7ce-99fca4dfe31a"/>
    <xsd:import namespace="c53bed90-4e5e-4375-a313-34a6f90ec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26f86-01bc-45c9-b7ce-99fca4dfe3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Tagi obrazów" ma:readOnly="false" ma:fieldId="{5cf76f15-5ced-4ddc-b409-7134ff3c332f}" ma:taxonomyMulti="true" ma:sspId="75f002f5-16b0-43fa-a751-87548f3db5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bed90-4e5e-4375-a313-34a6f90ec114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cf695230-dfda-481c-b50a-119a7318f85a}" ma:internalName="TaxCatchAll" ma:showField="CatchAllData" ma:web="c53bed90-4e5e-4375-a313-34a6f90ec1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3bed90-4e5e-4375-a313-34a6f90ec114" xsi:nil="true"/>
    <lcf76f155ced4ddcb4097134ff3c332f xmlns="43a26f86-01bc-45c9-b7ce-99fca4dfe31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53F7309-9E59-4A09-AD9A-57D023BB434B}"/>
</file>

<file path=customXml/itemProps2.xml><?xml version="1.0" encoding="utf-8"?>
<ds:datastoreItem xmlns:ds="http://schemas.openxmlformats.org/officeDocument/2006/customXml" ds:itemID="{BF07756A-E2AA-4C8E-994F-E2968322961B}"/>
</file>

<file path=customXml/itemProps3.xml><?xml version="1.0" encoding="utf-8"?>
<ds:datastoreItem xmlns:ds="http://schemas.openxmlformats.org/officeDocument/2006/customXml" ds:itemID="{694067A9-46D1-4476-96C9-D22726E1030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95</Words>
  <Application>Microsoft Office PowerPoint</Application>
  <PresentationFormat>Niestandardowy</PresentationFormat>
  <Paragraphs>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Narrow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Katarzyna Kapcia</dc:creator>
  <cp:lastModifiedBy>Katarzyna Kapcia</cp:lastModifiedBy>
  <cp:revision>3</cp:revision>
  <dcterms:created xsi:type="dcterms:W3CDTF">2024-12-16T18:09:41Z</dcterms:created>
  <dcterms:modified xsi:type="dcterms:W3CDTF">2024-12-16T18:44:07Z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0x010100A3793EBC34CD944AB400F3DEDEE4403E</vt:lpwstr>
  </property>
</Properties>
</file>